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988A8-4622-45C6-9C62-D9B6AE9ADD96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98197-34FF-498B-AA03-8586B0463C3B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162EC6-6782-4193-8D81-2A886B7B436C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162EC6-6782-4193-8D81-2A886B7B436C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162EC6-6782-4193-8D81-2A886B7B436C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B516-E407-461F-9314-EAEF5404831D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8DD-2375-43DF-884F-3DFA11B0D07D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7" name="Picture 12" descr="Universitat Politècnica de Catalunya"/>
          <p:cNvPicPr>
            <a:picLocks noChangeAspect="1" noChangeArrowheads="1"/>
          </p:cNvPicPr>
          <p:nvPr userDrawn="1"/>
        </p:nvPicPr>
        <p:blipFill>
          <a:blip r:embed="rId2" cstate="print"/>
          <a:srcRect r="68518"/>
          <a:stretch>
            <a:fillRect/>
          </a:stretch>
        </p:blipFill>
        <p:spPr bwMode="auto">
          <a:xfrm>
            <a:off x="-32" y="-24"/>
            <a:ext cx="308145" cy="289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tge 12" descr="logotipo OGI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95536" y="0"/>
            <a:ext cx="944896" cy="4449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B516-E407-461F-9314-EAEF5404831D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8DD-2375-43DF-884F-3DFA11B0D07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B516-E407-461F-9314-EAEF5404831D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8DD-2375-43DF-884F-3DFA11B0D07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B516-E407-461F-9314-EAEF5404831D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8DD-2375-43DF-884F-3DFA11B0D07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B516-E407-461F-9314-EAEF5404831D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8DD-2375-43DF-884F-3DFA11B0D07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B516-E407-461F-9314-EAEF5404831D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8DD-2375-43DF-884F-3DFA11B0D07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B516-E407-461F-9314-EAEF5404831D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8DD-2375-43DF-884F-3DFA11B0D07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B516-E407-461F-9314-EAEF5404831D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8DD-2375-43DF-884F-3DFA11B0D07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B516-E407-461F-9314-EAEF5404831D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8DD-2375-43DF-884F-3DFA11B0D07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B516-E407-461F-9314-EAEF5404831D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8DD-2375-43DF-884F-3DFA11B0D07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B516-E407-461F-9314-EAEF5404831D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8DD-2375-43DF-884F-3DFA11B0D07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3B516-E407-461F-9314-EAEF5404831D}" type="datetimeFigureOut">
              <a:rPr lang="es-ES" smtClean="0"/>
              <a:pPr/>
              <a:t>19/10/2011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488DD-2375-43DF-884F-3DFA11B0D07D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Plano_secuenci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youtube.com/watch?v=5wNbaFB_4OQ" TargetMode="External"/><Relationship Id="rId4" Type="http://schemas.openxmlformats.org/officeDocument/2006/relationships/hyperlink" Target="http://es.wikipedia.org/wiki/Playbac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://www.musica.com/letras.asp?letra=145118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643042" y="1643050"/>
            <a:ext cx="3000396" cy="4154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400" dirty="0" smtClean="0">
                <a:solidFill>
                  <a:schemeClr val="accent3">
                    <a:lumMod val="50000"/>
                  </a:schemeClr>
                </a:solidFill>
              </a:rPr>
              <a:t>SE NECESITAN mínimo</a:t>
            </a:r>
            <a:r>
              <a:rPr lang="es-ES" sz="1400" b="1" dirty="0" smtClean="0">
                <a:solidFill>
                  <a:schemeClr val="accent3">
                    <a:lumMod val="50000"/>
                  </a:schemeClr>
                </a:solidFill>
              </a:rPr>
              <a:t> 400 </a:t>
            </a:r>
            <a:r>
              <a:rPr lang="es-ES" sz="1400" dirty="0" smtClean="0">
                <a:solidFill>
                  <a:schemeClr val="accent3">
                    <a:lumMod val="50000"/>
                  </a:schemeClr>
                </a:solidFill>
              </a:rPr>
              <a:t>personas</a:t>
            </a:r>
            <a:endParaRPr lang="es-E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500166" y="142852"/>
            <a:ext cx="7143800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s-ES" sz="2000" b="1" dirty="0" smtClean="0">
                <a:solidFill>
                  <a:schemeClr val="accent3">
                    <a:lumMod val="50000"/>
                  </a:schemeClr>
                </a:solidFill>
              </a:rPr>
              <a:t>DÍA INTERNACIONAL DE LAS PERSONAS CON DISCAPACIDAD </a:t>
            </a:r>
          </a:p>
          <a:p>
            <a:pPr algn="ctr" fontAlgn="base">
              <a:lnSpc>
                <a:spcPct val="150000"/>
              </a:lnSpc>
            </a:pPr>
            <a:r>
              <a:rPr lang="es-ES" sz="2000" b="1" dirty="0" smtClean="0">
                <a:solidFill>
                  <a:schemeClr val="accent3">
                    <a:lumMod val="50000"/>
                  </a:schemeClr>
                </a:solidFill>
              </a:rPr>
              <a:t> (3 de diciembre)</a:t>
            </a:r>
            <a:endParaRPr lang="es-E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14810" y="3786190"/>
            <a:ext cx="4572000" cy="23210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dirty="0"/>
              <a:t>Un </a:t>
            </a:r>
            <a:r>
              <a:rPr lang="es-ES" sz="1400" b="1" dirty="0" err="1"/>
              <a:t>lipdub</a:t>
            </a:r>
            <a:r>
              <a:rPr lang="es-ES" sz="1400" dirty="0"/>
              <a:t> o </a:t>
            </a:r>
            <a:r>
              <a:rPr lang="es-ES" sz="1400" b="1" dirty="0" err="1"/>
              <a:t>lip</a:t>
            </a:r>
            <a:r>
              <a:rPr lang="es-ES" sz="1400" b="1" dirty="0"/>
              <a:t> </a:t>
            </a:r>
            <a:r>
              <a:rPr lang="es-ES" sz="1400" b="1" dirty="0" err="1"/>
              <a:t>dub</a:t>
            </a:r>
            <a:r>
              <a:rPr lang="es-ES" sz="1400" dirty="0"/>
              <a:t> (</a:t>
            </a:r>
            <a:r>
              <a:rPr lang="es-ES" sz="1400" i="1" dirty="0"/>
              <a:t>"doblaje de labios"</a:t>
            </a:r>
            <a:r>
              <a:rPr lang="es-ES" sz="1400" dirty="0"/>
              <a:t>) es un vídeo musical realizado por un grupo de personas que sincronizan sus labios, gestos y movimientos con una canción popular o cualquier otra fuente musical. Se suele realizar en una sola toma (</a:t>
            </a:r>
            <a:r>
              <a:rPr lang="es-ES" sz="1400" dirty="0">
                <a:hlinkClick r:id="rId3" tooltip="Plano secuencia"/>
              </a:rPr>
              <a:t>plano secuencia</a:t>
            </a:r>
            <a:r>
              <a:rPr lang="es-ES" sz="1400" dirty="0"/>
              <a:t>), en la que los participantes hacen </a:t>
            </a:r>
            <a:r>
              <a:rPr lang="es-ES" sz="1400" i="1" dirty="0">
                <a:hlinkClick r:id="rId4" tooltip="Playback"/>
              </a:rPr>
              <a:t>playback</a:t>
            </a:r>
            <a:r>
              <a:rPr lang="es-ES" sz="1400" dirty="0"/>
              <a:t> mientras suena la música en un reproductor móvil</a:t>
            </a:r>
          </a:p>
        </p:txBody>
      </p:sp>
      <p:pic>
        <p:nvPicPr>
          <p:cNvPr id="2051" name="Picture 3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l="10547" t="15381" r="37890" b="39941"/>
          <a:stretch>
            <a:fillRect/>
          </a:stretch>
        </p:blipFill>
        <p:spPr bwMode="auto">
          <a:xfrm>
            <a:off x="642910" y="3857628"/>
            <a:ext cx="3286148" cy="2277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2" name="11 Rectángulo"/>
          <p:cNvSpPr/>
          <p:nvPr/>
        </p:nvSpPr>
        <p:spPr>
          <a:xfrm>
            <a:off x="5786446" y="1643050"/>
            <a:ext cx="2428892" cy="4154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400" dirty="0" smtClean="0">
                <a:solidFill>
                  <a:schemeClr val="accent3">
                    <a:lumMod val="50000"/>
                  </a:schemeClr>
                </a:solidFill>
              </a:rPr>
              <a:t>Necesito MÍNIMO </a:t>
            </a:r>
            <a:r>
              <a:rPr lang="es-ES" sz="1400" b="1" u="sng" dirty="0" smtClean="0">
                <a:solidFill>
                  <a:schemeClr val="accent3">
                    <a:lumMod val="50000"/>
                  </a:schemeClr>
                </a:solidFill>
              </a:rPr>
              <a:t>10</a:t>
            </a:r>
            <a:r>
              <a:rPr lang="es-ES" sz="1400" dirty="0" smtClean="0">
                <a:solidFill>
                  <a:schemeClr val="accent3">
                    <a:lumMod val="50000"/>
                  </a:schemeClr>
                </a:solidFill>
              </a:rPr>
              <a:t> alumnos</a:t>
            </a:r>
            <a:endParaRPr lang="es-E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000364" y="2656312"/>
            <a:ext cx="4000528" cy="3820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smtClean="0">
                <a:solidFill>
                  <a:schemeClr val="accent3">
                    <a:lumMod val="50000"/>
                  </a:schemeClr>
                </a:solidFill>
              </a:rPr>
              <a:t>Necesito </a:t>
            </a:r>
            <a:r>
              <a:rPr lang="es-ES" sz="1400" b="1" u="sng" dirty="0" smtClean="0">
                <a:solidFill>
                  <a:schemeClr val="accent3">
                    <a:lumMod val="50000"/>
                  </a:schemeClr>
                </a:solidFill>
              </a:rPr>
              <a:t> 2 </a:t>
            </a:r>
            <a:r>
              <a:rPr lang="es-ES" sz="1400" b="1" dirty="0" smtClean="0">
                <a:solidFill>
                  <a:schemeClr val="accent3">
                    <a:lumMod val="50000"/>
                  </a:schemeClr>
                </a:solidFill>
              </a:rPr>
              <a:t>alumnos  con ganas de “DAR LA CARA”</a:t>
            </a:r>
            <a:endParaRPr lang="es-ES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  <p:pic>
        <p:nvPicPr>
          <p:cNvPr id="20482" name="Picture 2" descr="http://farm2.static.flickr.com/1429/1366059825_5d89fe0aa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1785926"/>
            <a:ext cx="4762500" cy="2524126"/>
          </a:xfrm>
          <a:prstGeom prst="rect">
            <a:avLst/>
          </a:prstGeom>
          <a:noFill/>
        </p:spPr>
      </p:pic>
      <p:sp>
        <p:nvSpPr>
          <p:cNvPr id="12" name="11 Rectángulo"/>
          <p:cNvSpPr/>
          <p:nvPr/>
        </p:nvSpPr>
        <p:spPr>
          <a:xfrm>
            <a:off x="2428860" y="4929230"/>
            <a:ext cx="4000528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es-ES" sz="1400" b="1" dirty="0" smtClean="0"/>
              <a:t>DÍA DE LA GRABACIÓN:  19 de noviembre de 2011</a:t>
            </a:r>
            <a:endParaRPr lang="es-ES" sz="1400" b="1" dirty="0"/>
          </a:p>
        </p:txBody>
      </p:sp>
      <p:sp>
        <p:nvSpPr>
          <p:cNvPr id="15" name="14 Rectángulo"/>
          <p:cNvSpPr/>
          <p:nvPr/>
        </p:nvSpPr>
        <p:spPr>
          <a:xfrm>
            <a:off x="3571868" y="5786486"/>
            <a:ext cx="2000264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es-ES" sz="1200" b="1" dirty="0" smtClean="0"/>
              <a:t>“CRIDA”  MIQUEL ABRAS </a:t>
            </a:r>
            <a:endParaRPr lang="es-ES" sz="1200" b="1" dirty="0"/>
          </a:p>
        </p:txBody>
      </p:sp>
      <p:pic>
        <p:nvPicPr>
          <p:cNvPr id="20484" name="Picture 4" descr="http://www.muylinux.com/wp-content/uploads/2011/07/music-note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5572172"/>
            <a:ext cx="928662" cy="928662"/>
          </a:xfrm>
          <a:prstGeom prst="rect">
            <a:avLst/>
          </a:prstGeom>
          <a:noFill/>
        </p:spPr>
      </p:pic>
      <p:sp>
        <p:nvSpPr>
          <p:cNvPr id="11" name="10 Rectángulo"/>
          <p:cNvSpPr/>
          <p:nvPr/>
        </p:nvSpPr>
        <p:spPr>
          <a:xfrm rot="19952279">
            <a:off x="5919789" y="3955418"/>
            <a:ext cx="1428760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es-ES" sz="1400" b="1" dirty="0" smtClean="0"/>
              <a:t>MASIA FREIXA</a:t>
            </a:r>
            <a:endParaRPr lang="es-ES" sz="1400" b="1" dirty="0"/>
          </a:p>
        </p:txBody>
      </p:sp>
      <p:sp>
        <p:nvSpPr>
          <p:cNvPr id="14" name="13 Rectángulo"/>
          <p:cNvSpPr/>
          <p:nvPr/>
        </p:nvSpPr>
        <p:spPr>
          <a:xfrm>
            <a:off x="1714480" y="857232"/>
            <a:ext cx="6000792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es-ES" sz="1600" b="1" dirty="0"/>
              <a:t>Taula Local de la </a:t>
            </a:r>
            <a:r>
              <a:rPr lang="es-ES" sz="1600" b="1" dirty="0" err="1"/>
              <a:t>Discapacitat</a:t>
            </a:r>
            <a:r>
              <a:rPr lang="es-ES" sz="1400" b="1" dirty="0"/>
              <a:t>. Una </a:t>
            </a:r>
            <a:r>
              <a:rPr lang="es-ES" sz="1400" b="1" dirty="0" err="1"/>
              <a:t>eina</a:t>
            </a:r>
            <a:r>
              <a:rPr lang="es-ES" sz="1400" b="1" dirty="0"/>
              <a:t> de </a:t>
            </a:r>
            <a:r>
              <a:rPr lang="es-ES" sz="1400" b="1" dirty="0" err="1"/>
              <a:t>participació</a:t>
            </a:r>
            <a:r>
              <a:rPr lang="es-ES" sz="1400" b="1" dirty="0"/>
              <a:t> de les </a:t>
            </a:r>
            <a:r>
              <a:rPr lang="es-ES" sz="1400" b="1" dirty="0" err="1"/>
              <a:t>entitats</a:t>
            </a:r>
            <a:endParaRPr lang="es-E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14480" y="857232"/>
            <a:ext cx="6000792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es-ES" sz="1600" b="1" dirty="0"/>
              <a:t>Taula Local de la </a:t>
            </a:r>
            <a:r>
              <a:rPr lang="es-ES" sz="1600" b="1" dirty="0" err="1"/>
              <a:t>Discapacitat</a:t>
            </a:r>
            <a:r>
              <a:rPr lang="es-ES" sz="1400" b="1" dirty="0"/>
              <a:t>. Una </a:t>
            </a:r>
            <a:r>
              <a:rPr lang="es-ES" sz="1400" b="1" dirty="0" err="1"/>
              <a:t>eina</a:t>
            </a:r>
            <a:r>
              <a:rPr lang="es-ES" sz="1400" b="1" dirty="0"/>
              <a:t> de </a:t>
            </a:r>
            <a:r>
              <a:rPr lang="es-ES" sz="1400" b="1" dirty="0" err="1"/>
              <a:t>participació</a:t>
            </a:r>
            <a:r>
              <a:rPr lang="es-ES" sz="1400" b="1" dirty="0"/>
              <a:t> de les </a:t>
            </a:r>
            <a:r>
              <a:rPr lang="es-ES" sz="1400" b="1" dirty="0" err="1"/>
              <a:t>entitats</a:t>
            </a:r>
            <a:endParaRPr lang="es-ES" sz="1400" b="1" dirty="0"/>
          </a:p>
        </p:txBody>
      </p:sp>
      <p:sp>
        <p:nvSpPr>
          <p:cNvPr id="8" name="7 Rectángulo"/>
          <p:cNvSpPr/>
          <p:nvPr/>
        </p:nvSpPr>
        <p:spPr>
          <a:xfrm>
            <a:off x="1500166" y="4714884"/>
            <a:ext cx="6429420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s-ES" sz="3200" b="1" dirty="0" smtClean="0">
                <a:solidFill>
                  <a:schemeClr val="accent3">
                    <a:lumMod val="50000"/>
                  </a:schemeClr>
                </a:solidFill>
              </a:rPr>
              <a:t>¡Los discapacitados de Terrassa solicitan vuestra COLABORACIÓN!</a:t>
            </a:r>
            <a:endParaRPr lang="es-E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  <p:pic>
        <p:nvPicPr>
          <p:cNvPr id="20482" name="Picture 2" descr="http://farm2.static.flickr.com/1429/1366059825_5d89fe0aa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1785926"/>
            <a:ext cx="4762500" cy="2524126"/>
          </a:xfrm>
          <a:prstGeom prst="rect">
            <a:avLst/>
          </a:prstGeom>
          <a:noFill/>
        </p:spPr>
      </p:pic>
      <p:sp>
        <p:nvSpPr>
          <p:cNvPr id="11" name="10 Rectángulo"/>
          <p:cNvSpPr/>
          <p:nvPr/>
        </p:nvSpPr>
        <p:spPr>
          <a:xfrm>
            <a:off x="1547664" y="3068960"/>
            <a:ext cx="6336704" cy="13388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Los ALUMNOS INTERESADOS CONTACTAR  </a:t>
            </a:r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CON: </a:t>
            </a:r>
          </a:p>
          <a:p>
            <a:pPr algn="ctr" fontAlgn="base">
              <a:lnSpc>
                <a:spcPct val="150000"/>
              </a:lnSpc>
            </a:pPr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CARLES OTERO  (</a:t>
            </a:r>
            <a:r>
              <a:rPr lang="es-ES" dirty="0" smtClean="0"/>
              <a:t>caotmo@gmail.com)</a:t>
            </a:r>
            <a:endParaRPr lang="es-ES" dirty="0" smtClean="0"/>
          </a:p>
          <a:p>
            <a:pPr algn="ctr" fontAlgn="base">
              <a:lnSpc>
                <a:spcPct val="150000"/>
              </a:lnSpc>
            </a:pPr>
            <a:endParaRPr lang="es-ES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100</Words>
  <Application>Microsoft Office PowerPoint</Application>
  <PresentationFormat>Presentació en pantalla (4:3)</PresentationFormat>
  <Paragraphs>17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eulalia.sanchez</dc:creator>
  <cp:lastModifiedBy>UPCnet</cp:lastModifiedBy>
  <cp:revision>11</cp:revision>
  <dcterms:created xsi:type="dcterms:W3CDTF">2011-10-10T14:19:00Z</dcterms:created>
  <dcterms:modified xsi:type="dcterms:W3CDTF">2011-10-19T07:49:37Z</dcterms:modified>
</cp:coreProperties>
</file>